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78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E9FBD-4C50-4A4E-AAD0-F1059F57C449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2282-1894-4381-83B0-D9F44DFE7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E9FBD-4C50-4A4E-AAD0-F1059F57C449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2282-1894-4381-83B0-D9F44DFE7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E9FBD-4C50-4A4E-AAD0-F1059F57C449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2282-1894-4381-83B0-D9F44DFE7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E9FBD-4C50-4A4E-AAD0-F1059F57C449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2282-1894-4381-83B0-D9F44DFE7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E9FBD-4C50-4A4E-AAD0-F1059F57C449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2282-1894-4381-83B0-D9F44DFE7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E9FBD-4C50-4A4E-AAD0-F1059F57C449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2282-1894-4381-83B0-D9F44DFE7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E9FBD-4C50-4A4E-AAD0-F1059F57C449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2282-1894-4381-83B0-D9F44DFE7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E9FBD-4C50-4A4E-AAD0-F1059F57C449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2282-1894-4381-83B0-D9F44DFE7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E9FBD-4C50-4A4E-AAD0-F1059F57C449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2282-1894-4381-83B0-D9F44DFE7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E9FBD-4C50-4A4E-AAD0-F1059F57C449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2282-1894-4381-83B0-D9F44DFE7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E9FBD-4C50-4A4E-AAD0-F1059F57C449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72282-1894-4381-83B0-D9F44DFE7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E9FBD-4C50-4A4E-AAD0-F1059F57C449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72282-1894-4381-83B0-D9F44DFE7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Preventing Transportation Incidents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Driving and Safety Hazards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Work-related roadway crashes = leading cause of death from traumatic injuries on the job</a:t>
            </a:r>
          </a:p>
          <a:p>
            <a:r>
              <a:rPr lang="en-US" dirty="0" smtClean="0"/>
              <a:t>Driving personal vehicles, fleet vehicles, and long-distance commercial vehicles</a:t>
            </a:r>
          </a:p>
          <a:p>
            <a:r>
              <a:rPr lang="en-US" dirty="0" smtClean="0"/>
              <a:t>Other fatality causes:</a:t>
            </a:r>
          </a:p>
          <a:p>
            <a:pPr lvl="1"/>
            <a:r>
              <a:rPr lang="en-US" dirty="0" err="1" smtClean="0"/>
              <a:t>Noncollision</a:t>
            </a:r>
            <a:r>
              <a:rPr lang="en-US" dirty="0" smtClean="0"/>
              <a:t> events</a:t>
            </a:r>
          </a:p>
          <a:p>
            <a:pPr lvl="1"/>
            <a:r>
              <a:rPr lang="en-US" dirty="0" smtClean="0"/>
              <a:t>Collisions with </a:t>
            </a:r>
            <a:r>
              <a:rPr lang="en-US" smtClean="0"/>
              <a:t>stationary objects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Driving and Safety Hazards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Driver fatigue</a:t>
            </a:r>
          </a:p>
          <a:p>
            <a:r>
              <a:rPr lang="en-US" dirty="0" smtClean="0"/>
              <a:t>Distracted driving</a:t>
            </a:r>
          </a:p>
          <a:p>
            <a:r>
              <a:rPr lang="en-US" dirty="0" smtClean="0"/>
              <a:t>Aggressive driving</a:t>
            </a:r>
          </a:p>
          <a:p>
            <a:r>
              <a:rPr lang="en-US" dirty="0" smtClean="0"/>
              <a:t>Alcohol</a:t>
            </a:r>
          </a:p>
          <a:p>
            <a:r>
              <a:rPr lang="en-US" dirty="0" smtClean="0"/>
              <a:t>Age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 Driving Guidelines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Before Your Trip:</a:t>
            </a:r>
          </a:p>
          <a:p>
            <a:pPr lvl="1"/>
            <a:r>
              <a:rPr lang="en-US" dirty="0" smtClean="0"/>
              <a:t>Well rested?</a:t>
            </a:r>
          </a:p>
          <a:p>
            <a:pPr lvl="1"/>
            <a:r>
              <a:rPr lang="en-US" dirty="0" smtClean="0"/>
              <a:t>Steering wheel, seat, controls, and mirror adjusted?</a:t>
            </a:r>
          </a:p>
          <a:p>
            <a:pPr lvl="1"/>
            <a:r>
              <a:rPr lang="en-US" dirty="0" smtClean="0"/>
              <a:t>Lights and windows clean?</a:t>
            </a:r>
          </a:p>
          <a:p>
            <a:pPr lvl="1"/>
            <a:r>
              <a:rPr lang="en-US" dirty="0" smtClean="0"/>
              <a:t>Tires checked?</a:t>
            </a:r>
          </a:p>
          <a:p>
            <a:pPr lvl="1"/>
            <a:r>
              <a:rPr lang="en-US" dirty="0" smtClean="0"/>
              <a:t>Route planned?</a:t>
            </a:r>
          </a:p>
          <a:p>
            <a:pPr lvl="1"/>
            <a:r>
              <a:rPr lang="en-US" dirty="0" smtClean="0"/>
              <a:t>Construction zones or detours?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During Your Trip:</a:t>
            </a:r>
          </a:p>
          <a:p>
            <a:pPr lvl="1"/>
            <a:r>
              <a:rPr lang="en-US" dirty="0" smtClean="0"/>
              <a:t>Seat belts buckled?</a:t>
            </a:r>
          </a:p>
          <a:p>
            <a:pPr lvl="1"/>
            <a:r>
              <a:rPr lang="en-US" dirty="0" smtClean="0"/>
              <a:t>Caution at intersections and interchanges?</a:t>
            </a:r>
          </a:p>
          <a:p>
            <a:pPr lvl="1"/>
            <a:r>
              <a:rPr lang="en-US" dirty="0" smtClean="0"/>
              <a:t>No cell phone calls?</a:t>
            </a:r>
          </a:p>
          <a:p>
            <a:pPr lvl="1"/>
            <a:r>
              <a:rPr lang="en-US" dirty="0" smtClean="0"/>
              <a:t>No other activities?</a:t>
            </a:r>
          </a:p>
          <a:p>
            <a:pPr lvl="1"/>
            <a:r>
              <a:rPr lang="en-US" dirty="0" smtClean="0"/>
              <a:t>No aggressive driving?</a:t>
            </a:r>
          </a:p>
          <a:p>
            <a:pPr lvl="1"/>
            <a:r>
              <a:rPr lang="en-US" dirty="0" smtClean="0"/>
              <a:t>Aggressive drivers avoided or ignored?</a:t>
            </a:r>
          </a:p>
          <a:p>
            <a:pPr lvl="1"/>
            <a:r>
              <a:rPr lang="en-US" dirty="0" smtClean="0"/>
              <a:t>Rested if tired?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ghtGre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LightGreen</Template>
  <TotalTime>12</TotalTime>
  <Words>130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LightGreen</vt:lpstr>
      <vt:lpstr>Preventing Transportation Incidents</vt:lpstr>
      <vt:lpstr>Driving and Safety Hazards</vt:lpstr>
      <vt:lpstr>Driving and Safety Hazards</vt:lpstr>
      <vt:lpstr>Safe Driving Guidelines</vt:lpstr>
      <vt:lpstr>Questions?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Preventing Transportation Incidents</dc:title>
  <dc:creator>CMAIL</dc:creator>
  <cp:lastModifiedBy>Tracy Boyington</cp:lastModifiedBy>
  <cp:revision>4</cp:revision>
  <dcterms:created xsi:type="dcterms:W3CDTF">2008-05-15T17:45:02Z</dcterms:created>
  <dcterms:modified xsi:type="dcterms:W3CDTF">2018-06-26T14:16:18Z</dcterms:modified>
</cp:coreProperties>
</file>